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9907588" cy="990758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1" userDrawn="1">
          <p15:clr>
            <a:srgbClr val="A4A3A4"/>
          </p15:clr>
        </p15:guide>
        <p15:guide id="2" pos="3121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89660" autoAdjust="0"/>
  </p:normalViewPr>
  <p:slideViewPr>
    <p:cSldViewPr snapToGrid="0" showGuides="1">
      <p:cViewPr>
        <p:scale>
          <a:sx n="40" d="100"/>
          <a:sy n="40" d="100"/>
        </p:scale>
        <p:origin x="590" y="43"/>
      </p:cViewPr>
      <p:guideLst>
        <p:guide orient="horz" pos="3121"/>
        <p:guide pos="312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3069" y="1621451"/>
            <a:ext cx="8421450" cy="3449308"/>
          </a:xfrm>
        </p:spPr>
        <p:txBody>
          <a:bodyPr anchor="b"/>
          <a:lstStyle>
            <a:lvl1pPr algn="ctr">
              <a:defRPr sz="6501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449" y="5203778"/>
            <a:ext cx="7430691" cy="2392040"/>
          </a:xfrm>
        </p:spPr>
        <p:txBody>
          <a:bodyPr/>
          <a:lstStyle>
            <a:lvl1pPr marL="0" indent="0" algn="ctr">
              <a:buNone/>
              <a:defRPr sz="2600"/>
            </a:lvl1pPr>
            <a:lvl2pPr marL="495376" indent="0" algn="ctr">
              <a:buNone/>
              <a:defRPr sz="2167"/>
            </a:lvl2pPr>
            <a:lvl3pPr marL="990752" indent="0" algn="ctr">
              <a:buNone/>
              <a:defRPr sz="1950"/>
            </a:lvl3pPr>
            <a:lvl4pPr marL="1486129" indent="0" algn="ctr">
              <a:buNone/>
              <a:defRPr sz="1734"/>
            </a:lvl4pPr>
            <a:lvl5pPr marL="1981505" indent="0" algn="ctr">
              <a:buNone/>
              <a:defRPr sz="1734"/>
            </a:lvl5pPr>
            <a:lvl6pPr marL="2476881" indent="0" algn="ctr">
              <a:buNone/>
              <a:defRPr sz="1734"/>
            </a:lvl6pPr>
            <a:lvl7pPr marL="2972257" indent="0" algn="ctr">
              <a:buNone/>
              <a:defRPr sz="1734"/>
            </a:lvl7pPr>
            <a:lvl8pPr marL="3467633" indent="0" algn="ctr">
              <a:buNone/>
              <a:defRPr sz="1734"/>
            </a:lvl8pPr>
            <a:lvl9pPr marL="3963010" indent="0" algn="ctr">
              <a:buNone/>
              <a:defRPr sz="1734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C58DD0-2234-45E2-AF05-CE067343F528}" type="datetimeFigureOut">
              <a:rPr kumimoji="1" lang="ja-JP" altLang="en-US" smtClean="0"/>
              <a:t>2026/2/19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E5B79-16D3-4321-AEDE-B5CEF1B3D0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399200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C58DD0-2234-45E2-AF05-CE067343F528}" type="datetimeFigureOut">
              <a:rPr kumimoji="1" lang="ja-JP" altLang="en-US" smtClean="0"/>
              <a:t>2026/2/19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E5B79-16D3-4321-AEDE-B5CEF1B3D0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863971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90118" y="527487"/>
            <a:ext cx="2136324" cy="8396223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147" y="527487"/>
            <a:ext cx="6285126" cy="8396223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C58DD0-2234-45E2-AF05-CE067343F528}" type="datetimeFigureOut">
              <a:rPr kumimoji="1" lang="ja-JP" altLang="en-US" smtClean="0"/>
              <a:t>2026/2/19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E5B79-16D3-4321-AEDE-B5CEF1B3D0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001048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C58DD0-2234-45E2-AF05-CE067343F528}" type="datetimeFigureOut">
              <a:rPr kumimoji="1" lang="ja-JP" altLang="en-US" smtClean="0"/>
              <a:t>2026/2/19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E5B79-16D3-4321-AEDE-B5CEF1B3D0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442583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987" y="2470019"/>
            <a:ext cx="8545295" cy="4121281"/>
          </a:xfrm>
        </p:spPr>
        <p:txBody>
          <a:bodyPr anchor="b"/>
          <a:lstStyle>
            <a:lvl1pPr>
              <a:defRPr sz="6501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987" y="6630289"/>
            <a:ext cx="8545295" cy="2167284"/>
          </a:xfrm>
        </p:spPr>
        <p:txBody>
          <a:bodyPr/>
          <a:lstStyle>
            <a:lvl1pPr marL="0" indent="0">
              <a:buNone/>
              <a:defRPr sz="2600">
                <a:solidFill>
                  <a:schemeClr val="tx1"/>
                </a:solidFill>
              </a:defRPr>
            </a:lvl1pPr>
            <a:lvl2pPr marL="495376" indent="0">
              <a:buNone/>
              <a:defRPr sz="2167">
                <a:solidFill>
                  <a:schemeClr val="tx1">
                    <a:tint val="75000"/>
                  </a:schemeClr>
                </a:solidFill>
              </a:defRPr>
            </a:lvl2pPr>
            <a:lvl3pPr marL="990752" indent="0">
              <a:buNone/>
              <a:defRPr sz="1950">
                <a:solidFill>
                  <a:schemeClr val="tx1">
                    <a:tint val="75000"/>
                  </a:schemeClr>
                </a:solidFill>
              </a:defRPr>
            </a:lvl3pPr>
            <a:lvl4pPr marL="1486129" indent="0">
              <a:buNone/>
              <a:defRPr sz="1734">
                <a:solidFill>
                  <a:schemeClr val="tx1">
                    <a:tint val="75000"/>
                  </a:schemeClr>
                </a:solidFill>
              </a:defRPr>
            </a:lvl4pPr>
            <a:lvl5pPr marL="1981505" indent="0">
              <a:buNone/>
              <a:defRPr sz="1734">
                <a:solidFill>
                  <a:schemeClr val="tx1">
                    <a:tint val="75000"/>
                  </a:schemeClr>
                </a:solidFill>
              </a:defRPr>
            </a:lvl5pPr>
            <a:lvl6pPr marL="2476881" indent="0">
              <a:buNone/>
              <a:defRPr sz="1734">
                <a:solidFill>
                  <a:schemeClr val="tx1">
                    <a:tint val="75000"/>
                  </a:schemeClr>
                </a:solidFill>
              </a:defRPr>
            </a:lvl6pPr>
            <a:lvl7pPr marL="2972257" indent="0">
              <a:buNone/>
              <a:defRPr sz="1734">
                <a:solidFill>
                  <a:schemeClr val="tx1">
                    <a:tint val="75000"/>
                  </a:schemeClr>
                </a:solidFill>
              </a:defRPr>
            </a:lvl7pPr>
            <a:lvl8pPr marL="3467633" indent="0">
              <a:buNone/>
              <a:defRPr sz="1734">
                <a:solidFill>
                  <a:schemeClr val="tx1">
                    <a:tint val="75000"/>
                  </a:schemeClr>
                </a:solidFill>
              </a:defRPr>
            </a:lvl8pPr>
            <a:lvl9pPr marL="3963010" indent="0">
              <a:buNone/>
              <a:defRPr sz="173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C58DD0-2234-45E2-AF05-CE067343F528}" type="datetimeFigureOut">
              <a:rPr kumimoji="1" lang="ja-JP" altLang="en-US" smtClean="0"/>
              <a:t>2026/2/19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E5B79-16D3-4321-AEDE-B5CEF1B3D0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95616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147" y="2637436"/>
            <a:ext cx="4210725" cy="628627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5716" y="2637436"/>
            <a:ext cx="4210725" cy="628627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C58DD0-2234-45E2-AF05-CE067343F528}" type="datetimeFigureOut">
              <a:rPr kumimoji="1" lang="ja-JP" altLang="en-US" smtClean="0"/>
              <a:t>2026/2/19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E5B79-16D3-4321-AEDE-B5CEF1B3D0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490297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437" y="527490"/>
            <a:ext cx="8545295" cy="1915009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438" y="2428736"/>
            <a:ext cx="4191373" cy="1190286"/>
          </a:xfrm>
        </p:spPr>
        <p:txBody>
          <a:bodyPr anchor="b"/>
          <a:lstStyle>
            <a:lvl1pPr marL="0" indent="0">
              <a:buNone/>
              <a:defRPr sz="2600" b="1"/>
            </a:lvl1pPr>
            <a:lvl2pPr marL="495376" indent="0">
              <a:buNone/>
              <a:defRPr sz="2167" b="1"/>
            </a:lvl2pPr>
            <a:lvl3pPr marL="990752" indent="0">
              <a:buNone/>
              <a:defRPr sz="1950" b="1"/>
            </a:lvl3pPr>
            <a:lvl4pPr marL="1486129" indent="0">
              <a:buNone/>
              <a:defRPr sz="1734" b="1"/>
            </a:lvl4pPr>
            <a:lvl5pPr marL="1981505" indent="0">
              <a:buNone/>
              <a:defRPr sz="1734" b="1"/>
            </a:lvl5pPr>
            <a:lvl6pPr marL="2476881" indent="0">
              <a:buNone/>
              <a:defRPr sz="1734" b="1"/>
            </a:lvl6pPr>
            <a:lvl7pPr marL="2972257" indent="0">
              <a:buNone/>
              <a:defRPr sz="1734" b="1"/>
            </a:lvl7pPr>
            <a:lvl8pPr marL="3467633" indent="0">
              <a:buNone/>
              <a:defRPr sz="1734" b="1"/>
            </a:lvl8pPr>
            <a:lvl9pPr marL="3963010" indent="0">
              <a:buNone/>
              <a:defRPr sz="1734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438" y="3619022"/>
            <a:ext cx="4191373" cy="532303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5717" y="2428736"/>
            <a:ext cx="4212015" cy="1190286"/>
          </a:xfrm>
        </p:spPr>
        <p:txBody>
          <a:bodyPr anchor="b"/>
          <a:lstStyle>
            <a:lvl1pPr marL="0" indent="0">
              <a:buNone/>
              <a:defRPr sz="2600" b="1"/>
            </a:lvl1pPr>
            <a:lvl2pPr marL="495376" indent="0">
              <a:buNone/>
              <a:defRPr sz="2167" b="1"/>
            </a:lvl2pPr>
            <a:lvl3pPr marL="990752" indent="0">
              <a:buNone/>
              <a:defRPr sz="1950" b="1"/>
            </a:lvl3pPr>
            <a:lvl4pPr marL="1486129" indent="0">
              <a:buNone/>
              <a:defRPr sz="1734" b="1"/>
            </a:lvl4pPr>
            <a:lvl5pPr marL="1981505" indent="0">
              <a:buNone/>
              <a:defRPr sz="1734" b="1"/>
            </a:lvl5pPr>
            <a:lvl6pPr marL="2476881" indent="0">
              <a:buNone/>
              <a:defRPr sz="1734" b="1"/>
            </a:lvl6pPr>
            <a:lvl7pPr marL="2972257" indent="0">
              <a:buNone/>
              <a:defRPr sz="1734" b="1"/>
            </a:lvl7pPr>
            <a:lvl8pPr marL="3467633" indent="0">
              <a:buNone/>
              <a:defRPr sz="1734" b="1"/>
            </a:lvl8pPr>
            <a:lvl9pPr marL="3963010" indent="0">
              <a:buNone/>
              <a:defRPr sz="1734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5717" y="3619022"/>
            <a:ext cx="4212015" cy="532303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C58DD0-2234-45E2-AF05-CE067343F528}" type="datetimeFigureOut">
              <a:rPr kumimoji="1" lang="ja-JP" altLang="en-US" smtClean="0"/>
              <a:t>2026/2/19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E5B79-16D3-4321-AEDE-B5CEF1B3D0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112459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C58DD0-2234-45E2-AF05-CE067343F528}" type="datetimeFigureOut">
              <a:rPr kumimoji="1" lang="ja-JP" altLang="en-US" smtClean="0"/>
              <a:t>2026/2/19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E5B79-16D3-4321-AEDE-B5CEF1B3D0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0749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C58DD0-2234-45E2-AF05-CE067343F528}" type="datetimeFigureOut">
              <a:rPr kumimoji="1" lang="ja-JP" altLang="en-US" smtClean="0"/>
              <a:t>2026/2/19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E5B79-16D3-4321-AEDE-B5CEF1B3D0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232396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437" y="660506"/>
            <a:ext cx="3195455" cy="2311771"/>
          </a:xfrm>
        </p:spPr>
        <p:txBody>
          <a:bodyPr anchor="b"/>
          <a:lstStyle>
            <a:lvl1pPr>
              <a:defRPr sz="3467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2016" y="1426511"/>
            <a:ext cx="5015716" cy="7040809"/>
          </a:xfrm>
        </p:spPr>
        <p:txBody>
          <a:bodyPr/>
          <a:lstStyle>
            <a:lvl1pPr>
              <a:defRPr sz="3467"/>
            </a:lvl1pPr>
            <a:lvl2pPr>
              <a:defRPr sz="3034"/>
            </a:lvl2pPr>
            <a:lvl3pPr>
              <a:defRPr sz="2600"/>
            </a:lvl3pPr>
            <a:lvl4pPr>
              <a:defRPr sz="2167"/>
            </a:lvl4pPr>
            <a:lvl5pPr>
              <a:defRPr sz="2167"/>
            </a:lvl5pPr>
            <a:lvl6pPr>
              <a:defRPr sz="2167"/>
            </a:lvl6pPr>
            <a:lvl7pPr>
              <a:defRPr sz="2167"/>
            </a:lvl7pPr>
            <a:lvl8pPr>
              <a:defRPr sz="2167"/>
            </a:lvl8pPr>
            <a:lvl9pPr>
              <a:defRPr sz="2167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437" y="2972276"/>
            <a:ext cx="3195455" cy="5506510"/>
          </a:xfrm>
        </p:spPr>
        <p:txBody>
          <a:bodyPr/>
          <a:lstStyle>
            <a:lvl1pPr marL="0" indent="0">
              <a:buNone/>
              <a:defRPr sz="1734"/>
            </a:lvl1pPr>
            <a:lvl2pPr marL="495376" indent="0">
              <a:buNone/>
              <a:defRPr sz="1517"/>
            </a:lvl2pPr>
            <a:lvl3pPr marL="990752" indent="0">
              <a:buNone/>
              <a:defRPr sz="1300"/>
            </a:lvl3pPr>
            <a:lvl4pPr marL="1486129" indent="0">
              <a:buNone/>
              <a:defRPr sz="1084"/>
            </a:lvl4pPr>
            <a:lvl5pPr marL="1981505" indent="0">
              <a:buNone/>
              <a:defRPr sz="1084"/>
            </a:lvl5pPr>
            <a:lvl6pPr marL="2476881" indent="0">
              <a:buNone/>
              <a:defRPr sz="1084"/>
            </a:lvl6pPr>
            <a:lvl7pPr marL="2972257" indent="0">
              <a:buNone/>
              <a:defRPr sz="1084"/>
            </a:lvl7pPr>
            <a:lvl8pPr marL="3467633" indent="0">
              <a:buNone/>
              <a:defRPr sz="1084"/>
            </a:lvl8pPr>
            <a:lvl9pPr marL="3963010" indent="0">
              <a:buNone/>
              <a:defRPr sz="1084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C58DD0-2234-45E2-AF05-CE067343F528}" type="datetimeFigureOut">
              <a:rPr kumimoji="1" lang="ja-JP" altLang="en-US" smtClean="0"/>
              <a:t>2026/2/19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E5B79-16D3-4321-AEDE-B5CEF1B3D0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630432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437" y="660506"/>
            <a:ext cx="3195455" cy="2311771"/>
          </a:xfrm>
        </p:spPr>
        <p:txBody>
          <a:bodyPr anchor="b"/>
          <a:lstStyle>
            <a:lvl1pPr>
              <a:defRPr sz="3467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2016" y="1426511"/>
            <a:ext cx="5015716" cy="7040809"/>
          </a:xfrm>
        </p:spPr>
        <p:txBody>
          <a:bodyPr anchor="t"/>
          <a:lstStyle>
            <a:lvl1pPr marL="0" indent="0">
              <a:buNone/>
              <a:defRPr sz="3467"/>
            </a:lvl1pPr>
            <a:lvl2pPr marL="495376" indent="0">
              <a:buNone/>
              <a:defRPr sz="3034"/>
            </a:lvl2pPr>
            <a:lvl3pPr marL="990752" indent="0">
              <a:buNone/>
              <a:defRPr sz="2600"/>
            </a:lvl3pPr>
            <a:lvl4pPr marL="1486129" indent="0">
              <a:buNone/>
              <a:defRPr sz="2167"/>
            </a:lvl4pPr>
            <a:lvl5pPr marL="1981505" indent="0">
              <a:buNone/>
              <a:defRPr sz="2167"/>
            </a:lvl5pPr>
            <a:lvl6pPr marL="2476881" indent="0">
              <a:buNone/>
              <a:defRPr sz="2167"/>
            </a:lvl6pPr>
            <a:lvl7pPr marL="2972257" indent="0">
              <a:buNone/>
              <a:defRPr sz="2167"/>
            </a:lvl7pPr>
            <a:lvl8pPr marL="3467633" indent="0">
              <a:buNone/>
              <a:defRPr sz="2167"/>
            </a:lvl8pPr>
            <a:lvl9pPr marL="3963010" indent="0">
              <a:buNone/>
              <a:defRPr sz="2167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437" y="2972276"/>
            <a:ext cx="3195455" cy="5506510"/>
          </a:xfrm>
        </p:spPr>
        <p:txBody>
          <a:bodyPr/>
          <a:lstStyle>
            <a:lvl1pPr marL="0" indent="0">
              <a:buNone/>
              <a:defRPr sz="1734"/>
            </a:lvl1pPr>
            <a:lvl2pPr marL="495376" indent="0">
              <a:buNone/>
              <a:defRPr sz="1517"/>
            </a:lvl2pPr>
            <a:lvl3pPr marL="990752" indent="0">
              <a:buNone/>
              <a:defRPr sz="1300"/>
            </a:lvl3pPr>
            <a:lvl4pPr marL="1486129" indent="0">
              <a:buNone/>
              <a:defRPr sz="1084"/>
            </a:lvl4pPr>
            <a:lvl5pPr marL="1981505" indent="0">
              <a:buNone/>
              <a:defRPr sz="1084"/>
            </a:lvl5pPr>
            <a:lvl6pPr marL="2476881" indent="0">
              <a:buNone/>
              <a:defRPr sz="1084"/>
            </a:lvl6pPr>
            <a:lvl7pPr marL="2972257" indent="0">
              <a:buNone/>
              <a:defRPr sz="1084"/>
            </a:lvl7pPr>
            <a:lvl8pPr marL="3467633" indent="0">
              <a:buNone/>
              <a:defRPr sz="1084"/>
            </a:lvl8pPr>
            <a:lvl9pPr marL="3963010" indent="0">
              <a:buNone/>
              <a:defRPr sz="1084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C58DD0-2234-45E2-AF05-CE067343F528}" type="datetimeFigureOut">
              <a:rPr kumimoji="1" lang="ja-JP" altLang="en-US" smtClean="0"/>
              <a:t>2026/2/19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E5B79-16D3-4321-AEDE-B5CEF1B3D0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921801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147" y="527490"/>
            <a:ext cx="8545295" cy="191500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147" y="2637436"/>
            <a:ext cx="8545295" cy="628627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147" y="9182869"/>
            <a:ext cx="2229207" cy="52748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C58DD0-2234-45E2-AF05-CE067343F528}" type="datetimeFigureOut">
              <a:rPr kumimoji="1" lang="ja-JP" altLang="en-US" smtClean="0"/>
              <a:t>2026/2/19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889" y="9182869"/>
            <a:ext cx="3343811" cy="52748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7234" y="9182869"/>
            <a:ext cx="2229207" cy="52748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DE5B79-16D3-4321-AEDE-B5CEF1B3D0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993897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90752" rtl="0" eaLnBrk="1" latinLnBrk="0" hangingPunct="1">
        <a:lnSpc>
          <a:spcPct val="90000"/>
        </a:lnSpc>
        <a:spcBef>
          <a:spcPct val="0"/>
        </a:spcBef>
        <a:buNone/>
        <a:defRPr kumimoji="1" sz="476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47688" indent="-247688" algn="l" defTabSz="990752" rtl="0" eaLnBrk="1" latinLnBrk="0" hangingPunct="1">
        <a:lnSpc>
          <a:spcPct val="90000"/>
        </a:lnSpc>
        <a:spcBef>
          <a:spcPts val="1084"/>
        </a:spcBef>
        <a:buFont typeface="Arial" panose="020B0604020202020204" pitchFamily="34" charset="0"/>
        <a:buChar char="•"/>
        <a:defRPr kumimoji="1" sz="3034" kern="1200">
          <a:solidFill>
            <a:schemeClr val="tx1"/>
          </a:solidFill>
          <a:latin typeface="+mn-lt"/>
          <a:ea typeface="+mn-ea"/>
          <a:cs typeface="+mn-cs"/>
        </a:defRPr>
      </a:lvl1pPr>
      <a:lvl2pPr marL="743064" indent="-247688" algn="l" defTabSz="990752" rtl="0" eaLnBrk="1" latinLnBrk="0" hangingPunct="1">
        <a:lnSpc>
          <a:spcPct val="90000"/>
        </a:lnSpc>
        <a:spcBef>
          <a:spcPts val="542"/>
        </a:spcBef>
        <a:buFont typeface="Arial" panose="020B0604020202020204" pitchFamily="34" charset="0"/>
        <a:buChar char="•"/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238441" indent="-247688" algn="l" defTabSz="990752" rtl="0" eaLnBrk="1" latinLnBrk="0" hangingPunct="1">
        <a:lnSpc>
          <a:spcPct val="90000"/>
        </a:lnSpc>
        <a:spcBef>
          <a:spcPts val="542"/>
        </a:spcBef>
        <a:buFont typeface="Arial" panose="020B0604020202020204" pitchFamily="34" charset="0"/>
        <a:buChar char="•"/>
        <a:defRPr kumimoji="1" sz="2167" kern="1200">
          <a:solidFill>
            <a:schemeClr val="tx1"/>
          </a:solidFill>
          <a:latin typeface="+mn-lt"/>
          <a:ea typeface="+mn-ea"/>
          <a:cs typeface="+mn-cs"/>
        </a:defRPr>
      </a:lvl3pPr>
      <a:lvl4pPr marL="1733817" indent="-247688" algn="l" defTabSz="990752" rtl="0" eaLnBrk="1" latinLnBrk="0" hangingPunct="1">
        <a:lnSpc>
          <a:spcPct val="90000"/>
        </a:lnSpc>
        <a:spcBef>
          <a:spcPts val="542"/>
        </a:spcBef>
        <a:buFont typeface="Arial" panose="020B0604020202020204" pitchFamily="34" charset="0"/>
        <a:buChar char="•"/>
        <a:defRPr kumimoji="1" sz="1950" kern="1200">
          <a:solidFill>
            <a:schemeClr val="tx1"/>
          </a:solidFill>
          <a:latin typeface="+mn-lt"/>
          <a:ea typeface="+mn-ea"/>
          <a:cs typeface="+mn-cs"/>
        </a:defRPr>
      </a:lvl4pPr>
      <a:lvl5pPr marL="2229193" indent="-247688" algn="l" defTabSz="990752" rtl="0" eaLnBrk="1" latinLnBrk="0" hangingPunct="1">
        <a:lnSpc>
          <a:spcPct val="90000"/>
        </a:lnSpc>
        <a:spcBef>
          <a:spcPts val="542"/>
        </a:spcBef>
        <a:buFont typeface="Arial" panose="020B0604020202020204" pitchFamily="34" charset="0"/>
        <a:buChar char="•"/>
        <a:defRPr kumimoji="1" sz="1950" kern="1200">
          <a:solidFill>
            <a:schemeClr val="tx1"/>
          </a:solidFill>
          <a:latin typeface="+mn-lt"/>
          <a:ea typeface="+mn-ea"/>
          <a:cs typeface="+mn-cs"/>
        </a:defRPr>
      </a:lvl5pPr>
      <a:lvl6pPr marL="2724569" indent="-247688" algn="l" defTabSz="990752" rtl="0" eaLnBrk="1" latinLnBrk="0" hangingPunct="1">
        <a:lnSpc>
          <a:spcPct val="90000"/>
        </a:lnSpc>
        <a:spcBef>
          <a:spcPts val="542"/>
        </a:spcBef>
        <a:buFont typeface="Arial" panose="020B0604020202020204" pitchFamily="34" charset="0"/>
        <a:buChar char="•"/>
        <a:defRPr kumimoji="1" sz="1950" kern="1200">
          <a:solidFill>
            <a:schemeClr val="tx1"/>
          </a:solidFill>
          <a:latin typeface="+mn-lt"/>
          <a:ea typeface="+mn-ea"/>
          <a:cs typeface="+mn-cs"/>
        </a:defRPr>
      </a:lvl6pPr>
      <a:lvl7pPr marL="3219945" indent="-247688" algn="l" defTabSz="990752" rtl="0" eaLnBrk="1" latinLnBrk="0" hangingPunct="1">
        <a:lnSpc>
          <a:spcPct val="90000"/>
        </a:lnSpc>
        <a:spcBef>
          <a:spcPts val="542"/>
        </a:spcBef>
        <a:buFont typeface="Arial" panose="020B0604020202020204" pitchFamily="34" charset="0"/>
        <a:buChar char="•"/>
        <a:defRPr kumimoji="1" sz="1950" kern="1200">
          <a:solidFill>
            <a:schemeClr val="tx1"/>
          </a:solidFill>
          <a:latin typeface="+mn-lt"/>
          <a:ea typeface="+mn-ea"/>
          <a:cs typeface="+mn-cs"/>
        </a:defRPr>
      </a:lvl7pPr>
      <a:lvl8pPr marL="3715322" indent="-247688" algn="l" defTabSz="990752" rtl="0" eaLnBrk="1" latinLnBrk="0" hangingPunct="1">
        <a:lnSpc>
          <a:spcPct val="90000"/>
        </a:lnSpc>
        <a:spcBef>
          <a:spcPts val="542"/>
        </a:spcBef>
        <a:buFont typeface="Arial" panose="020B0604020202020204" pitchFamily="34" charset="0"/>
        <a:buChar char="•"/>
        <a:defRPr kumimoji="1" sz="1950" kern="1200">
          <a:solidFill>
            <a:schemeClr val="tx1"/>
          </a:solidFill>
          <a:latin typeface="+mn-lt"/>
          <a:ea typeface="+mn-ea"/>
          <a:cs typeface="+mn-cs"/>
        </a:defRPr>
      </a:lvl8pPr>
      <a:lvl9pPr marL="4210698" indent="-247688" algn="l" defTabSz="990752" rtl="0" eaLnBrk="1" latinLnBrk="0" hangingPunct="1">
        <a:lnSpc>
          <a:spcPct val="90000"/>
        </a:lnSpc>
        <a:spcBef>
          <a:spcPts val="542"/>
        </a:spcBef>
        <a:buFont typeface="Arial" panose="020B0604020202020204" pitchFamily="34" charset="0"/>
        <a:buChar char="•"/>
        <a:defRPr kumimoji="1" sz="19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90752" rtl="0" eaLnBrk="1" latinLnBrk="0" hangingPunct="1">
        <a:defRPr kumimoji="1" sz="1950" kern="1200">
          <a:solidFill>
            <a:schemeClr val="tx1"/>
          </a:solidFill>
          <a:latin typeface="+mn-lt"/>
          <a:ea typeface="+mn-ea"/>
          <a:cs typeface="+mn-cs"/>
        </a:defRPr>
      </a:lvl1pPr>
      <a:lvl2pPr marL="495376" algn="l" defTabSz="990752" rtl="0" eaLnBrk="1" latinLnBrk="0" hangingPunct="1">
        <a:defRPr kumimoji="1" sz="1950" kern="1200">
          <a:solidFill>
            <a:schemeClr val="tx1"/>
          </a:solidFill>
          <a:latin typeface="+mn-lt"/>
          <a:ea typeface="+mn-ea"/>
          <a:cs typeface="+mn-cs"/>
        </a:defRPr>
      </a:lvl2pPr>
      <a:lvl3pPr marL="990752" algn="l" defTabSz="990752" rtl="0" eaLnBrk="1" latinLnBrk="0" hangingPunct="1">
        <a:defRPr kumimoji="1" sz="1950" kern="1200">
          <a:solidFill>
            <a:schemeClr val="tx1"/>
          </a:solidFill>
          <a:latin typeface="+mn-lt"/>
          <a:ea typeface="+mn-ea"/>
          <a:cs typeface="+mn-cs"/>
        </a:defRPr>
      </a:lvl3pPr>
      <a:lvl4pPr marL="1486129" algn="l" defTabSz="990752" rtl="0" eaLnBrk="1" latinLnBrk="0" hangingPunct="1">
        <a:defRPr kumimoji="1" sz="1950" kern="1200">
          <a:solidFill>
            <a:schemeClr val="tx1"/>
          </a:solidFill>
          <a:latin typeface="+mn-lt"/>
          <a:ea typeface="+mn-ea"/>
          <a:cs typeface="+mn-cs"/>
        </a:defRPr>
      </a:lvl4pPr>
      <a:lvl5pPr marL="1981505" algn="l" defTabSz="990752" rtl="0" eaLnBrk="1" latinLnBrk="0" hangingPunct="1">
        <a:defRPr kumimoji="1" sz="1950" kern="1200">
          <a:solidFill>
            <a:schemeClr val="tx1"/>
          </a:solidFill>
          <a:latin typeface="+mn-lt"/>
          <a:ea typeface="+mn-ea"/>
          <a:cs typeface="+mn-cs"/>
        </a:defRPr>
      </a:lvl5pPr>
      <a:lvl6pPr marL="2476881" algn="l" defTabSz="990752" rtl="0" eaLnBrk="1" latinLnBrk="0" hangingPunct="1">
        <a:defRPr kumimoji="1" sz="1950" kern="1200">
          <a:solidFill>
            <a:schemeClr val="tx1"/>
          </a:solidFill>
          <a:latin typeface="+mn-lt"/>
          <a:ea typeface="+mn-ea"/>
          <a:cs typeface="+mn-cs"/>
        </a:defRPr>
      </a:lvl6pPr>
      <a:lvl7pPr marL="2972257" algn="l" defTabSz="990752" rtl="0" eaLnBrk="1" latinLnBrk="0" hangingPunct="1">
        <a:defRPr kumimoji="1" sz="1950" kern="1200">
          <a:solidFill>
            <a:schemeClr val="tx1"/>
          </a:solidFill>
          <a:latin typeface="+mn-lt"/>
          <a:ea typeface="+mn-ea"/>
          <a:cs typeface="+mn-cs"/>
        </a:defRPr>
      </a:lvl7pPr>
      <a:lvl8pPr marL="3467633" algn="l" defTabSz="990752" rtl="0" eaLnBrk="1" latinLnBrk="0" hangingPunct="1">
        <a:defRPr kumimoji="1" sz="1950" kern="1200">
          <a:solidFill>
            <a:schemeClr val="tx1"/>
          </a:solidFill>
          <a:latin typeface="+mn-lt"/>
          <a:ea typeface="+mn-ea"/>
          <a:cs typeface="+mn-cs"/>
        </a:defRPr>
      </a:lvl8pPr>
      <a:lvl9pPr marL="3963010" algn="l" defTabSz="990752" rtl="0" eaLnBrk="1" latinLnBrk="0" hangingPunct="1">
        <a:defRPr kumimoji="1" sz="19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字幕 2">
            <a:extLst>
              <a:ext uri="{FF2B5EF4-FFF2-40B4-BE49-F238E27FC236}">
                <a16:creationId xmlns:a16="http://schemas.microsoft.com/office/drawing/2014/main" id="{96E20EB0-9235-8877-9D45-F184AB9F185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575137" y="9152804"/>
            <a:ext cx="5004434" cy="566368"/>
          </a:xfrm>
        </p:spPr>
        <p:txBody>
          <a:bodyPr/>
          <a:lstStyle/>
          <a:p>
            <a:r>
              <a:rPr kumimoji="1" lang="ja-JP" altLang="en-US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詳細は画像をタップしてください</a:t>
            </a:r>
          </a:p>
        </p:txBody>
      </p:sp>
      <p:sp>
        <p:nvSpPr>
          <p:cNvPr id="9" name="タイトル 8">
            <a:extLst>
              <a:ext uri="{FF2B5EF4-FFF2-40B4-BE49-F238E27FC236}">
                <a16:creationId xmlns:a16="http://schemas.microsoft.com/office/drawing/2014/main" id="{FD8AB411-F2AE-C08D-79B4-E57890D874E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95287" y="754784"/>
            <a:ext cx="7020393" cy="1355610"/>
          </a:xfrm>
        </p:spPr>
        <p:txBody>
          <a:bodyPr>
            <a:normAutofit/>
          </a:bodyPr>
          <a:lstStyle/>
          <a:p>
            <a:r>
              <a:rPr lang="ja-JP" altLang="en-US" sz="80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「 どまのまど　」</a:t>
            </a:r>
          </a:p>
        </p:txBody>
      </p:sp>
      <p:sp>
        <p:nvSpPr>
          <p:cNvPr id="2" name="字幕 2">
            <a:extLst>
              <a:ext uri="{FF2B5EF4-FFF2-40B4-BE49-F238E27FC236}">
                <a16:creationId xmlns:a16="http://schemas.microsoft.com/office/drawing/2014/main" id="{2F6F1A02-5C4C-837F-EBE9-DCCB8B08C8C4}"/>
              </a:ext>
            </a:extLst>
          </p:cNvPr>
          <p:cNvSpPr txBox="1">
            <a:spLocks/>
          </p:cNvSpPr>
          <p:nvPr/>
        </p:nvSpPr>
        <p:spPr>
          <a:xfrm>
            <a:off x="328017" y="9187232"/>
            <a:ext cx="3776623" cy="56636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90752" rtl="0" eaLnBrk="1" latinLnBrk="0" hangingPunct="1">
              <a:lnSpc>
                <a:spcPct val="90000"/>
              </a:lnSpc>
              <a:spcBef>
                <a:spcPts val="1084"/>
              </a:spcBef>
              <a:buFont typeface="Arial" panose="020B0604020202020204" pitchFamily="34" charset="0"/>
              <a:buNone/>
              <a:defRPr kumimoji="1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95376" indent="0" algn="ctr" defTabSz="990752" rtl="0" eaLnBrk="1" latinLnBrk="0" hangingPunct="1">
              <a:lnSpc>
                <a:spcPct val="90000"/>
              </a:lnSpc>
              <a:spcBef>
                <a:spcPts val="542"/>
              </a:spcBef>
              <a:buFont typeface="Arial" panose="020B0604020202020204" pitchFamily="34" charset="0"/>
              <a:buNone/>
              <a:defRPr kumimoji="1" sz="21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90752" indent="0" algn="ctr" defTabSz="990752" rtl="0" eaLnBrk="1" latinLnBrk="0" hangingPunct="1">
              <a:lnSpc>
                <a:spcPct val="90000"/>
              </a:lnSpc>
              <a:spcBef>
                <a:spcPts val="542"/>
              </a:spcBef>
              <a:buFont typeface="Arial" panose="020B0604020202020204" pitchFamily="34" charset="0"/>
              <a:buNone/>
              <a:defRPr kumimoji="1" sz="19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486129" indent="0" algn="ctr" defTabSz="990752" rtl="0" eaLnBrk="1" latinLnBrk="0" hangingPunct="1">
              <a:lnSpc>
                <a:spcPct val="90000"/>
              </a:lnSpc>
              <a:spcBef>
                <a:spcPts val="542"/>
              </a:spcBef>
              <a:buFont typeface="Arial" panose="020B0604020202020204" pitchFamily="34" charset="0"/>
              <a:buNone/>
              <a:defRPr kumimoji="1" sz="173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981505" indent="0" algn="ctr" defTabSz="990752" rtl="0" eaLnBrk="1" latinLnBrk="0" hangingPunct="1">
              <a:lnSpc>
                <a:spcPct val="90000"/>
              </a:lnSpc>
              <a:spcBef>
                <a:spcPts val="542"/>
              </a:spcBef>
              <a:buFont typeface="Arial" panose="020B0604020202020204" pitchFamily="34" charset="0"/>
              <a:buNone/>
              <a:defRPr kumimoji="1" sz="173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476881" indent="0" algn="ctr" defTabSz="990752" rtl="0" eaLnBrk="1" latinLnBrk="0" hangingPunct="1">
              <a:lnSpc>
                <a:spcPct val="90000"/>
              </a:lnSpc>
              <a:spcBef>
                <a:spcPts val="542"/>
              </a:spcBef>
              <a:buFont typeface="Arial" panose="020B0604020202020204" pitchFamily="34" charset="0"/>
              <a:buNone/>
              <a:defRPr kumimoji="1" sz="173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2257" indent="0" algn="ctr" defTabSz="990752" rtl="0" eaLnBrk="1" latinLnBrk="0" hangingPunct="1">
              <a:lnSpc>
                <a:spcPct val="90000"/>
              </a:lnSpc>
              <a:spcBef>
                <a:spcPts val="542"/>
              </a:spcBef>
              <a:buFont typeface="Arial" panose="020B0604020202020204" pitchFamily="34" charset="0"/>
              <a:buNone/>
              <a:defRPr kumimoji="1" sz="173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67633" indent="0" algn="ctr" defTabSz="990752" rtl="0" eaLnBrk="1" latinLnBrk="0" hangingPunct="1">
              <a:lnSpc>
                <a:spcPct val="90000"/>
              </a:lnSpc>
              <a:spcBef>
                <a:spcPts val="542"/>
              </a:spcBef>
              <a:buFont typeface="Arial" panose="020B0604020202020204" pitchFamily="34" charset="0"/>
              <a:buNone/>
              <a:defRPr kumimoji="1" sz="173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963010" indent="0" algn="ctr" defTabSz="990752" rtl="0" eaLnBrk="1" latinLnBrk="0" hangingPunct="1">
              <a:lnSpc>
                <a:spcPct val="90000"/>
              </a:lnSpc>
              <a:spcBef>
                <a:spcPts val="542"/>
              </a:spcBef>
              <a:buFont typeface="Arial" panose="020B0604020202020204" pitchFamily="34" charset="0"/>
              <a:buNone/>
              <a:defRPr kumimoji="1" sz="173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20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主催：ひらつか市民活動センター</a:t>
            </a:r>
          </a:p>
        </p:txBody>
      </p:sp>
      <p:sp>
        <p:nvSpPr>
          <p:cNvPr id="8" name="タイトル 8">
            <a:extLst>
              <a:ext uri="{FF2B5EF4-FFF2-40B4-BE49-F238E27FC236}">
                <a16:creationId xmlns:a16="http://schemas.microsoft.com/office/drawing/2014/main" id="{83284ACD-D193-6F28-6B46-019E6DF05E91}"/>
              </a:ext>
            </a:extLst>
          </p:cNvPr>
          <p:cNvSpPr txBox="1">
            <a:spLocks/>
          </p:cNvSpPr>
          <p:nvPr/>
        </p:nvSpPr>
        <p:spPr>
          <a:xfrm>
            <a:off x="319902" y="177220"/>
            <a:ext cx="9269372" cy="639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90752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50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28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「やってみたい」があれば誰でも話せる＆繋がる場を作ります</a:t>
            </a:r>
          </a:p>
        </p:txBody>
      </p:sp>
      <p:sp>
        <p:nvSpPr>
          <p:cNvPr id="4" name="タイトル 8">
            <a:extLst>
              <a:ext uri="{FF2B5EF4-FFF2-40B4-BE49-F238E27FC236}">
                <a16:creationId xmlns:a16="http://schemas.microsoft.com/office/drawing/2014/main" id="{E3850325-5A22-9197-FA53-F03EFAFB31F4}"/>
              </a:ext>
            </a:extLst>
          </p:cNvPr>
          <p:cNvSpPr txBox="1">
            <a:spLocks/>
          </p:cNvSpPr>
          <p:nvPr/>
        </p:nvSpPr>
        <p:spPr>
          <a:xfrm>
            <a:off x="872645" y="1728645"/>
            <a:ext cx="8570286" cy="1355610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77500" lnSpcReduction="20000"/>
          </a:bodyPr>
          <a:lstStyle>
            <a:lvl1pPr algn="ctr" defTabSz="990752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50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80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３月２６日</a:t>
            </a:r>
            <a:r>
              <a:rPr lang="en-US" altLang="ja-JP" sz="80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(</a:t>
            </a:r>
            <a:r>
              <a:rPr lang="ja-JP" altLang="en-US" sz="80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木</a:t>
            </a:r>
            <a:r>
              <a:rPr lang="en-US" altLang="ja-JP" sz="80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)</a:t>
            </a:r>
            <a:r>
              <a:rPr lang="ja-JP" altLang="en-US" sz="80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開催決定！</a:t>
            </a:r>
          </a:p>
        </p:txBody>
      </p:sp>
      <p:sp>
        <p:nvSpPr>
          <p:cNvPr id="5" name="スクロール: 横 4">
            <a:extLst>
              <a:ext uri="{FF2B5EF4-FFF2-40B4-BE49-F238E27FC236}">
                <a16:creationId xmlns:a16="http://schemas.microsoft.com/office/drawing/2014/main" id="{A8A005DD-2A03-87A6-FD00-32219E4CF836}"/>
              </a:ext>
            </a:extLst>
          </p:cNvPr>
          <p:cNvSpPr/>
          <p:nvPr/>
        </p:nvSpPr>
        <p:spPr>
          <a:xfrm>
            <a:off x="171451" y="3084255"/>
            <a:ext cx="9521189" cy="1583690"/>
          </a:xfrm>
          <a:prstGeom prst="horizontalScroll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3200" dirty="0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今回はまちづくりをコーディネートする</a:t>
            </a:r>
            <a:endParaRPr kumimoji="1" lang="en-US" altLang="ja-JP" sz="3200" dirty="0">
              <a:solidFill>
                <a:schemeClr val="tx1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algn="ctr"/>
            <a:r>
              <a:rPr kumimoji="1" lang="ja-JP" altLang="en-US" sz="3200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事例や手法</a:t>
            </a:r>
            <a:r>
              <a:rPr kumimoji="1" lang="ja-JP" altLang="en-US" sz="3200" dirty="0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を学びたい人におすすめです♪</a:t>
            </a:r>
          </a:p>
        </p:txBody>
      </p:sp>
      <p:pic>
        <p:nvPicPr>
          <p:cNvPr id="10" name="図 9">
            <a:extLst>
              <a:ext uri="{FF2B5EF4-FFF2-40B4-BE49-F238E27FC236}">
                <a16:creationId xmlns:a16="http://schemas.microsoft.com/office/drawing/2014/main" id="{7506F153-AB97-30E2-B56C-883B5959AA4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770986"/>
            <a:ext cx="9907588" cy="40218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548085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403</TotalTime>
  <Words>54</Words>
  <Application>Microsoft Office PowerPoint</Application>
  <PresentationFormat>ユーザー設定</PresentationFormat>
  <Paragraphs>7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BIZ UDPゴシック</vt:lpstr>
      <vt:lpstr>UD デジタル 教科書体 NK-B</vt:lpstr>
      <vt:lpstr>Arial</vt:lpstr>
      <vt:lpstr>Calibri</vt:lpstr>
      <vt:lpstr>Calibri Light</vt:lpstr>
      <vt:lpstr>Office テーマ</vt:lpstr>
      <vt:lpstr>「 どまのまど　」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SC SNPO</dc:creator>
  <cp:lastModifiedBy>SC SNPO</cp:lastModifiedBy>
  <cp:revision>20</cp:revision>
  <dcterms:created xsi:type="dcterms:W3CDTF">2025-10-15T05:39:37Z</dcterms:created>
  <dcterms:modified xsi:type="dcterms:W3CDTF">2026-02-19T06:49:33Z</dcterms:modified>
</cp:coreProperties>
</file>